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756" r:id="rId207"/>
    <p:sldId id="511" r:id="rId208"/>
    <p:sldId id="485" r:id="rId209"/>
    <p:sldId id="620" r:id="rId210"/>
    <p:sldId id="621" r:id="rId211"/>
    <p:sldId id="623" r:id="rId212"/>
    <p:sldId id="625" r:id="rId213"/>
    <p:sldId id="622" r:id="rId214"/>
    <p:sldId id="627" r:id="rId215"/>
    <p:sldId id="626" r:id="rId216"/>
    <p:sldId id="624" r:id="rId217"/>
    <p:sldId id="669" r:id="rId218"/>
    <p:sldId id="670" r:id="rId219"/>
    <p:sldId id="671" r:id="rId220"/>
    <p:sldId id="675" r:id="rId221"/>
    <p:sldId id="664" r:id="rId222"/>
    <p:sldId id="665" r:id="rId223"/>
    <p:sldId id="666" r:id="rId224"/>
    <p:sldId id="667" r:id="rId225"/>
    <p:sldId id="668" r:id="rId226"/>
    <p:sldId id="660" r:id="rId227"/>
    <p:sldId id="659" r:id="rId228"/>
    <p:sldId id="658" r:id="rId229"/>
    <p:sldId id="661" r:id="rId230"/>
    <p:sldId id="663" r:id="rId231"/>
    <p:sldId id="648" r:id="rId232"/>
    <p:sldId id="647" r:id="rId233"/>
    <p:sldId id="649" r:id="rId234"/>
    <p:sldId id="650" r:id="rId235"/>
    <p:sldId id="651" r:id="rId236"/>
    <p:sldId id="652" r:id="rId237"/>
    <p:sldId id="653" r:id="rId238"/>
    <p:sldId id="654" r:id="rId239"/>
    <p:sldId id="656" r:id="rId240"/>
    <p:sldId id="655" r:id="rId241"/>
    <p:sldId id="657" r:id="rId242"/>
    <p:sldId id="744" r:id="rId243"/>
    <p:sldId id="742" r:id="rId244"/>
    <p:sldId id="745" r:id="rId245"/>
    <p:sldId id="746" r:id="rId246"/>
    <p:sldId id="743" r:id="rId247"/>
    <p:sldId id="749" r:id="rId248"/>
    <p:sldId id="748" r:id="rId249"/>
    <p:sldId id="747" r:id="rId250"/>
    <p:sldId id="750" r:id="rId251"/>
    <p:sldId id="284" r:id="rId252"/>
    <p:sldId id="285" r:id="rId253"/>
    <p:sldId id="286" r:id="rId254"/>
    <p:sldId id="355" r:id="rId255"/>
    <p:sldId id="291" r:id="rId256"/>
    <p:sldId id="288" r:id="rId257"/>
    <p:sldId id="292" r:id="rId258"/>
    <p:sldId id="293" r:id="rId259"/>
    <p:sldId id="294" r:id="rId260"/>
    <p:sldId id="297" r:id="rId261"/>
    <p:sldId id="298" r:id="rId262"/>
    <p:sldId id="299" r:id="rId263"/>
    <p:sldId id="300" r:id="rId264"/>
    <p:sldId id="301" r:id="rId265"/>
    <p:sldId id="302" r:id="rId266"/>
    <p:sldId id="303" r:id="rId267"/>
    <p:sldId id="304" r:id="rId268"/>
    <p:sldId id="553" r:id="rId269"/>
    <p:sldId id="554" r:id="rId270"/>
    <p:sldId id="305" r:id="rId271"/>
    <p:sldId id="306" r:id="rId272"/>
    <p:sldId id="555" r:id="rId273"/>
    <p:sldId id="557" r:id="rId274"/>
    <p:sldId id="556" r:id="rId275"/>
    <p:sldId id="307" r:id="rId276"/>
    <p:sldId id="308" r:id="rId277"/>
    <p:sldId id="309" r:id="rId278"/>
    <p:sldId id="310" r:id="rId279"/>
    <p:sldId id="315" r:id="rId280"/>
    <p:sldId id="316" r:id="rId281"/>
    <p:sldId id="317" r:id="rId282"/>
    <p:sldId id="311" r:id="rId283"/>
    <p:sldId id="312" r:id="rId284"/>
    <p:sldId id="313" r:id="rId285"/>
    <p:sldId id="314" r:id="rId286"/>
    <p:sldId id="318" r:id="rId287"/>
    <p:sldId id="319" r:id="rId288"/>
    <p:sldId id="320" r:id="rId289"/>
    <p:sldId id="321" r:id="rId290"/>
    <p:sldId id="322" r:id="rId291"/>
    <p:sldId id="323" r:id="rId292"/>
    <p:sldId id="324" r:id="rId293"/>
    <p:sldId id="326" r:id="rId294"/>
    <p:sldId id="327" r:id="rId295"/>
    <p:sldId id="328" r:id="rId296"/>
    <p:sldId id="329" r:id="rId297"/>
    <p:sldId id="330" r:id="rId298"/>
    <p:sldId id="331" r:id="rId299"/>
    <p:sldId id="332" r:id="rId300"/>
    <p:sldId id="333" r:id="rId301"/>
    <p:sldId id="334" r:id="rId302"/>
    <p:sldId id="335" r:id="rId303"/>
    <p:sldId id="336" r:id="rId304"/>
    <p:sldId id="337" r:id="rId305"/>
    <p:sldId id="338" r:id="rId306"/>
    <p:sldId id="339" r:id="rId307"/>
    <p:sldId id="340" r:id="rId308"/>
    <p:sldId id="341" r:id="rId309"/>
    <p:sldId id="342" r:id="rId310"/>
    <p:sldId id="343" r:id="rId311"/>
    <p:sldId id="344" r:id="rId312"/>
    <p:sldId id="345" r:id="rId313"/>
    <p:sldId id="346" r:id="rId314"/>
    <p:sldId id="347" r:id="rId315"/>
    <p:sldId id="348" r:id="rId316"/>
    <p:sldId id="349" r:id="rId317"/>
    <p:sldId id="350" r:id="rId318"/>
    <p:sldId id="351" r:id="rId319"/>
    <p:sldId id="352" r:id="rId320"/>
    <p:sldId id="353" r:id="rId321"/>
    <p:sldId id="354" r:id="rId322"/>
    <p:sldId id="356" r:id="rId323"/>
    <p:sldId id="357" r:id="rId324"/>
    <p:sldId id="358" r:id="rId325"/>
    <p:sldId id="359" r:id="rId326"/>
    <p:sldId id="360" r:id="rId327"/>
    <p:sldId id="580" r:id="rId328"/>
    <p:sldId id="619" r:id="rId329"/>
    <p:sldId id="581" r:id="rId330"/>
    <p:sldId id="582" r:id="rId331"/>
    <p:sldId id="631" r:id="rId332"/>
    <p:sldId id="628" r:id="rId333"/>
    <p:sldId id="629" r:id="rId334"/>
    <p:sldId id="630" r:id="rId335"/>
    <p:sldId id="697" r:id="rId336"/>
    <p:sldId id="699" r:id="rId337"/>
    <p:sldId id="700" r:id="rId338"/>
    <p:sldId id="698" r:id="rId339"/>
    <p:sldId id="632" r:id="rId340"/>
    <p:sldId id="702" r:id="rId341"/>
    <p:sldId id="703" r:id="rId342"/>
    <p:sldId id="707" r:id="rId343"/>
    <p:sldId id="701" r:id="rId344"/>
    <p:sldId id="633" r:id="rId345"/>
    <p:sldId id="634" r:id="rId346"/>
    <p:sldId id="708" r:id="rId347"/>
    <p:sldId id="704" r:id="rId348"/>
    <p:sldId id="705" r:id="rId349"/>
    <p:sldId id="706" r:id="rId350"/>
    <p:sldId id="710" r:id="rId351"/>
    <p:sldId id="711" r:id="rId352"/>
    <p:sldId id="712" r:id="rId353"/>
    <p:sldId id="709" r:id="rId354"/>
    <p:sldId id="713" r:id="rId355"/>
    <p:sldId id="714" r:id="rId356"/>
    <p:sldId id="729" r:id="rId357"/>
    <p:sldId id="728" r:id="rId358"/>
    <p:sldId id="731" r:id="rId359"/>
    <p:sldId id="727" r:id="rId360"/>
    <p:sldId id="730" r:id="rId361"/>
    <p:sldId id="732" r:id="rId362"/>
    <p:sldId id="733" r:id="rId363"/>
    <p:sldId id="734" r:id="rId364"/>
    <p:sldId id="737" r:id="rId365"/>
    <p:sldId id="738" r:id="rId366"/>
    <p:sldId id="739" r:id="rId367"/>
    <p:sldId id="736" r:id="rId368"/>
    <p:sldId id="735" r:id="rId369"/>
    <p:sldId id="740" r:id="rId370"/>
    <p:sldId id="741" r:id="rId371"/>
    <p:sldId id="718" r:id="rId372"/>
    <p:sldId id="720" r:id="rId373"/>
    <p:sldId id="721" r:id="rId374"/>
    <p:sldId id="723" r:id="rId375"/>
    <p:sldId id="719" r:id="rId376"/>
    <p:sldId id="715" r:id="rId377"/>
    <p:sldId id="716" r:id="rId378"/>
    <p:sldId id="717" r:id="rId379"/>
    <p:sldId id="724" r:id="rId380"/>
    <p:sldId id="725" r:id="rId381"/>
    <p:sldId id="361" r:id="rId382"/>
    <p:sldId id="362" r:id="rId383"/>
    <p:sldId id="363" r:id="rId384"/>
    <p:sldId id="364" r:id="rId385"/>
    <p:sldId id="635" r:id="rId386"/>
    <p:sldId id="638" r:id="rId387"/>
    <p:sldId id="641" r:id="rId388"/>
    <p:sldId id="639" r:id="rId389"/>
    <p:sldId id="640" r:id="rId390"/>
    <p:sldId id="644" r:id="rId391"/>
    <p:sldId id="646" r:id="rId392"/>
    <p:sldId id="673" r:id="rId393"/>
    <p:sldId id="677" r:id="rId394"/>
    <p:sldId id="678" r:id="rId395"/>
    <p:sldId id="645" r:id="rId396"/>
    <p:sldId id="642" r:id="rId397"/>
    <p:sldId id="643" r:id="rId398"/>
    <p:sldId id="683" r:id="rId399"/>
    <p:sldId id="679" r:id="rId400"/>
    <p:sldId id="680" r:id="rId401"/>
    <p:sldId id="681" r:id="rId402"/>
    <p:sldId id="682" r:id="rId403"/>
    <p:sldId id="432" r:id="rId404"/>
    <p:sldId id="433" r:id="rId405"/>
    <p:sldId id="434" r:id="rId406"/>
    <p:sldId id="423" r:id="rId407"/>
    <p:sldId id="563" r:id="rId408"/>
    <p:sldId id="592" r:id="rId409"/>
    <p:sldId id="564" r:id="rId410"/>
    <p:sldId id="565" r:id="rId411"/>
    <p:sldId id="586" r:id="rId412"/>
    <p:sldId id="587" r:id="rId413"/>
    <p:sldId id="588" r:id="rId414"/>
    <p:sldId id="589" r:id="rId415"/>
    <p:sldId id="590" r:id="rId416"/>
    <p:sldId id="591" r:id="rId417"/>
    <p:sldId id="593" r:id="rId418"/>
    <p:sldId id="594" r:id="rId419"/>
    <p:sldId id="595" r:id="rId420"/>
    <p:sldId id="596" r:id="rId421"/>
    <p:sldId id="597" r:id="rId422"/>
    <p:sldId id="598" r:id="rId423"/>
    <p:sldId id="599" r:id="rId424"/>
    <p:sldId id="600" r:id="rId425"/>
    <p:sldId id="583" r:id="rId426"/>
    <p:sldId id="584" r:id="rId427"/>
    <p:sldId id="585" r:id="rId428"/>
    <p:sldId id="566" r:id="rId429"/>
    <p:sldId id="268" r:id="rId430"/>
    <p:sldId id="365" r:id="rId431"/>
    <p:sldId id="366" r:id="rId432"/>
    <p:sldId id="507" r:id="rId433"/>
    <p:sldId id="296" r:id="rId434"/>
    <p:sldId id="290" r:id="rId4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75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commentAuthors" Target="commentAuthor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2023-08-22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2023-08-22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9.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9.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2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9.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29.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5.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29.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29.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12.xml"/><Relationship Id="rId7" Type="http://schemas.openxmlformats.org/officeDocument/2006/relationships/slide" Target="slide25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9.gif"/></Relationships>
</file>

<file path=ppt/slides/_rels/slide2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1.jpeg"/><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3.jpeg"/><Relationship Id="rId5" Type="http://schemas.openxmlformats.org/officeDocument/2006/relationships/slide" Target="slide81.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4.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6.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5.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29.xml"/></Relationships>
</file>

<file path=ppt/slides/_rels/slide2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hyperlink" Target="../Content/ItCS/calendar.php-108.html" TargetMode="External"/></Relationships>
</file>

<file path=ppt/slides/_rels/slide2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2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slide" Target="slide429.xml"/><Relationship Id="rId7" Type="http://schemas.openxmlformats.org/officeDocument/2006/relationships/image" Target="../media/image24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5.png"/><Relationship Id="rId4" Type="http://schemas.openxmlformats.org/officeDocument/2006/relationships/hyperlink" Target="../Content/ItCS/BGPlay-master/run_bgplay.html" TargetMode="External"/><Relationship Id="rId9" Type="http://schemas.openxmlformats.org/officeDocument/2006/relationships/image" Target="../media/image248.png"/></Relationships>
</file>

<file path=ppt/slides/_rels/slide21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2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2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2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257.png"/></Relationships>
</file>

<file path=ppt/slides/_rels/slide2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22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22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62.png"/><Relationship Id="rId4" Type="http://schemas.openxmlformats.org/officeDocument/2006/relationships/slide" Target="slide429.xml"/></Relationships>
</file>

<file path=ppt/slides/_rels/slide2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2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1.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 Target="slide429.xml"/><Relationship Id="rId7" Type="http://schemas.openxmlformats.org/officeDocument/2006/relationships/image" Target="../media/image267.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3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image" Target="../media/image269.jpeg"/></Relationships>
</file>

<file path=ppt/slides/_rels/slide23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3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jpeg"/></Relationships>
</file>

<file path=ppt/slides/_rels/slide23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27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1.jpeg"/><Relationship Id="rId4" Type="http://schemas.openxmlformats.org/officeDocument/2006/relationships/image" Target="../media/image280.jpeg"/></Relationships>
</file>

<file path=ppt/slides/_rels/slide2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2.jpeg"/></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4.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7.png"/><Relationship Id="rId5" Type="http://schemas.openxmlformats.org/officeDocument/2006/relationships/image" Target="../media/image286.png"/><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29.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9.png"/></Relationships>
</file>

<file path=ppt/slides/_rels/slide251.xml.rels><?xml version="1.0" encoding="UTF-8" standalone="yes"?>
<Relationships xmlns="http://schemas.openxmlformats.org/package/2006/relationships"><Relationship Id="rId3" Type="http://schemas.openxmlformats.org/officeDocument/2006/relationships/slide" Target="slide407.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slide" Target="slide2.xml"/></Relationships>
</file>

<file path=ppt/slides/_rels/slide252.xml.rels><?xml version="1.0" encoding="UTF-8" standalone="yes"?>
<Relationships xmlns="http://schemas.openxmlformats.org/package/2006/relationships"><Relationship Id="rId3" Type="http://schemas.openxmlformats.org/officeDocument/2006/relationships/slide" Target="slide253.xml"/><Relationship Id="rId2" Type="http://schemas.openxmlformats.org/officeDocument/2006/relationships/slide" Target="slide251.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slide" Target="slide322.xml"/></Relationships>
</file>

<file path=ppt/slides/_rels/slide253.xml.rels><?xml version="1.0" encoding="UTF-8" standalone="yes"?>
<Relationships xmlns="http://schemas.openxmlformats.org/package/2006/relationships"><Relationship Id="rId8" Type="http://schemas.openxmlformats.org/officeDocument/2006/relationships/slide" Target="slide266.xml"/><Relationship Id="rId13" Type="http://schemas.openxmlformats.org/officeDocument/2006/relationships/slide" Target="slide295.xml"/><Relationship Id="rId18" Type="http://schemas.openxmlformats.org/officeDocument/2006/relationships/slide" Target="slide429.xml"/><Relationship Id="rId3" Type="http://schemas.openxmlformats.org/officeDocument/2006/relationships/slide" Target="slide255.xml"/><Relationship Id="rId7" Type="http://schemas.openxmlformats.org/officeDocument/2006/relationships/slide" Target="slide264.xml"/><Relationship Id="rId12" Type="http://schemas.openxmlformats.org/officeDocument/2006/relationships/slide" Target="slide289.xml"/><Relationship Id="rId17" Type="http://schemas.openxmlformats.org/officeDocument/2006/relationships/slide" Target="slide252.xml"/><Relationship Id="rId2" Type="http://schemas.openxmlformats.org/officeDocument/2006/relationships/slide" Target="slide254.xml"/><Relationship Id="rId16" Type="http://schemas.openxmlformats.org/officeDocument/2006/relationships/slide" Target="slide318.xml"/><Relationship Id="rId1" Type="http://schemas.openxmlformats.org/officeDocument/2006/relationships/slideLayout" Target="../slideLayouts/slideLayout2.xml"/><Relationship Id="rId6" Type="http://schemas.openxmlformats.org/officeDocument/2006/relationships/slide" Target="slide262.xml"/><Relationship Id="rId11" Type="http://schemas.openxmlformats.org/officeDocument/2006/relationships/slide" Target="slide282.xml"/><Relationship Id="rId5" Type="http://schemas.openxmlformats.org/officeDocument/2006/relationships/slide" Target="slide259.xml"/><Relationship Id="rId15" Type="http://schemas.openxmlformats.org/officeDocument/2006/relationships/slide" Target="slide312.xml"/><Relationship Id="rId10" Type="http://schemas.openxmlformats.org/officeDocument/2006/relationships/slide" Target="slide275.xml"/><Relationship Id="rId4" Type="http://schemas.openxmlformats.org/officeDocument/2006/relationships/slide" Target="slide257.xml"/><Relationship Id="rId9" Type="http://schemas.openxmlformats.org/officeDocument/2006/relationships/slide" Target="slide270.xml"/><Relationship Id="rId14" Type="http://schemas.openxmlformats.org/officeDocument/2006/relationships/slide" Target="slide305.xml"/></Relationships>
</file>

<file path=ppt/slides/_rels/slide25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293.png"/><Relationship Id="rId4" Type="http://schemas.openxmlformats.org/officeDocument/2006/relationships/image" Target="../media/image292.png"/></Relationships>
</file>

<file path=ppt/slides/_rels/slide25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8.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5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61.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1.png"/><Relationship Id="rId4" Type="http://schemas.openxmlformats.org/officeDocument/2006/relationships/image" Target="../media/image300.png"/></Relationships>
</file>

<file path=ppt/slides/_rels/slide26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3.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5.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08.png"/><Relationship Id="rId4" Type="http://schemas.openxmlformats.org/officeDocument/2006/relationships/image" Target="../media/image307.png"/></Relationships>
</file>

<file path=ppt/slides/_rels/slide26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image" Target="../media/image309.png"/></Relationships>
</file>

<file path=ppt/slides/_rels/slide2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1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9.xml"/><Relationship Id="rId7" Type="http://schemas.openxmlformats.org/officeDocument/2006/relationships/image" Target="../media/image41.png"/><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317.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16.bmp"/><Relationship Id="rId5" Type="http://schemas.openxmlformats.org/officeDocument/2006/relationships/image" Target="../media/image315.bmp"/><Relationship Id="rId4" Type="http://schemas.openxmlformats.org/officeDocument/2006/relationships/image" Target="../media/image314.bmp"/></Relationships>
</file>

<file path=ppt/slides/_rels/slide2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2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image" Target="../media/image321.png"/><Relationship Id="rId4" Type="http://schemas.openxmlformats.org/officeDocument/2006/relationships/image" Target="../media/image320.png"/></Relationships>
</file>

<file path=ppt/slides/_rels/slide2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27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6.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77.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78.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1.png"/><Relationship Id="rId7" Type="http://schemas.openxmlformats.org/officeDocument/2006/relationships/image" Target="../media/image33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33.png"/><Relationship Id="rId4" Type="http://schemas.openxmlformats.org/officeDocument/2006/relationships/image" Target="../media/image332.gif"/></Relationships>
</file>

<file path=ppt/slides/_rels/slide279.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36.png"/><Relationship Id="rId7" Type="http://schemas.openxmlformats.org/officeDocument/2006/relationships/image" Target="../media/image340.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gif"/><Relationship Id="rId4" Type="http://schemas.openxmlformats.org/officeDocument/2006/relationships/image" Target="../media/image337.png"/></Relationships>
</file>

<file path=ppt/slides/_rels/slide28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3.xml.rels><?xml version="1.0" encoding="UTF-8" standalone="yes"?>
<Relationships xmlns="http://schemas.openxmlformats.org/package/2006/relationships"><Relationship Id="rId3" Type="http://schemas.openxmlformats.org/officeDocument/2006/relationships/image" Target="../media/image34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28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46.bmp"/><Relationship Id="rId7" Type="http://schemas.openxmlformats.org/officeDocument/2006/relationships/image" Target="../media/image350.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bmp"/></Relationships>
</file>

<file path=ppt/slides/_rels/slide28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52.png"/></Relationships>
</file>

<file path=ppt/slides/_rels/slide286.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7.xml.rels><?xml version="1.0" encoding="UTF-8" standalone="yes"?>
<Relationships xmlns="http://schemas.openxmlformats.org/package/2006/relationships"><Relationship Id="rId8" Type="http://schemas.openxmlformats.org/officeDocument/2006/relationships/image" Target="../media/image358.bmp"/><Relationship Id="rId3" Type="http://schemas.openxmlformats.org/officeDocument/2006/relationships/image" Target="../media/image353.bmp"/><Relationship Id="rId7" Type="http://schemas.openxmlformats.org/officeDocument/2006/relationships/image" Target="../media/image357.gif"/><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gif"/><Relationship Id="rId4" Type="http://schemas.openxmlformats.org/officeDocument/2006/relationships/image" Target="../media/image354.bmp"/><Relationship Id="rId9" Type="http://schemas.openxmlformats.org/officeDocument/2006/relationships/slide" Target="slide429.xml"/></Relationships>
</file>

<file path=ppt/slides/_rels/slide288.xml.rels><?xml version="1.0" encoding="UTF-8" standalone="yes"?>
<Relationships xmlns="http://schemas.openxmlformats.org/package/2006/relationships"><Relationship Id="rId3" Type="http://schemas.openxmlformats.org/officeDocument/2006/relationships/image" Target="../media/image359.gif"/><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8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290.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291.xml.rels><?xml version="1.0" encoding="UTF-8" standalone="yes"?>
<Relationships xmlns="http://schemas.openxmlformats.org/package/2006/relationships"><Relationship Id="rId3" Type="http://schemas.openxmlformats.org/officeDocument/2006/relationships/image" Target="../media/image365.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68.bmp"/><Relationship Id="rId5" Type="http://schemas.openxmlformats.org/officeDocument/2006/relationships/image" Target="../media/image367.png"/><Relationship Id="rId4" Type="http://schemas.openxmlformats.org/officeDocument/2006/relationships/image" Target="../media/image366.png"/></Relationships>
</file>

<file path=ppt/slides/_rels/slide29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70.bmp"/></Relationships>
</file>

<file path=ppt/slides/_rels/slide293.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4.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3.gif"/><Relationship Id="rId4" Type="http://schemas.openxmlformats.org/officeDocument/2006/relationships/image" Target="../media/image372.png"/></Relationships>
</file>

<file path=ppt/slides/_rels/slide29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76.png"/><Relationship Id="rId4" Type="http://schemas.openxmlformats.org/officeDocument/2006/relationships/image" Target="../media/image375.png"/></Relationships>
</file>

<file path=ppt/slides/_rels/slide297.xml.rels><?xml version="1.0" encoding="UTF-8" standalone="yes"?>
<Relationships xmlns="http://schemas.openxmlformats.org/package/2006/relationships"><Relationship Id="rId3" Type="http://schemas.openxmlformats.org/officeDocument/2006/relationships/image" Target="../media/image377.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png"/><Relationship Id="rId4" Type="http://schemas.openxmlformats.org/officeDocument/2006/relationships/image" Target="../media/image378.bmp"/></Relationships>
</file>

<file path=ppt/slides/_rels/slide298.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382.png"/></Relationships>
</file>

<file path=ppt/slides/_rels/slide299.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5.png"/><Relationship Id="rId4" Type="http://schemas.openxmlformats.org/officeDocument/2006/relationships/image" Target="../media/image384.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9.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9.xml"/></Relationships>
</file>

<file path=ppt/slides/_rels/slide300.xml.rels><?xml version="1.0" encoding="UTF-8" standalone="yes"?>
<Relationships xmlns="http://schemas.openxmlformats.org/package/2006/relationships"><Relationship Id="rId3" Type="http://schemas.openxmlformats.org/officeDocument/2006/relationships/image" Target="../media/image386.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88.png"/><Relationship Id="rId4" Type="http://schemas.openxmlformats.org/officeDocument/2006/relationships/image" Target="../media/image387.png"/></Relationships>
</file>

<file path=ppt/slides/_rels/slide3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3.xml.rels><?xml version="1.0" encoding="UTF-8" standalone="yes"?>
<Relationships xmlns="http://schemas.openxmlformats.org/package/2006/relationships"><Relationship Id="rId3" Type="http://schemas.openxmlformats.org/officeDocument/2006/relationships/image" Target="../media/image38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391.png"/><Relationship Id="rId4" Type="http://schemas.openxmlformats.org/officeDocument/2006/relationships/image" Target="../media/image390.png"/></Relationships>
</file>

<file path=ppt/slides/_rels/slide304.xml.rels><?xml version="1.0" encoding="UTF-8" standalone="yes"?>
<Relationships xmlns="http://schemas.openxmlformats.org/package/2006/relationships"><Relationship Id="rId3" Type="http://schemas.openxmlformats.org/officeDocument/2006/relationships/image" Target="../media/image392.pn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5.gif"/><Relationship Id="rId5" Type="http://schemas.openxmlformats.org/officeDocument/2006/relationships/image" Target="../media/image394.bmp"/><Relationship Id="rId4" Type="http://schemas.openxmlformats.org/officeDocument/2006/relationships/image" Target="../media/image393.bmp"/></Relationships>
</file>

<file path=ppt/slides/_rels/slide30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6.xml.rels><?xml version="1.0" encoding="UTF-8" standalone="yes"?>
<Relationships xmlns="http://schemas.openxmlformats.org/package/2006/relationships"><Relationship Id="rId3" Type="http://schemas.openxmlformats.org/officeDocument/2006/relationships/image" Target="../media/image396.bmp"/><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bmp"/><Relationship Id="rId4" Type="http://schemas.openxmlformats.org/officeDocument/2006/relationships/image" Target="../media/image397.bmp"/></Relationships>
</file>

<file path=ppt/slides/_rels/slide307.xml.rels><?xml version="1.0" encoding="UTF-8" standalone="yes"?>
<Relationships xmlns="http://schemas.openxmlformats.org/package/2006/relationships"><Relationship Id="rId3" Type="http://schemas.openxmlformats.org/officeDocument/2006/relationships/image" Target="../media/image400.bmp"/><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1.png"/></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3.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09.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53.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404.png"/></Relationships>
</file>

<file path=ppt/slides/_rels/slide3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1.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396.bmp"/><Relationship Id="rId7" Type="http://schemas.openxmlformats.org/officeDocument/2006/relationships/image" Target="../media/image408.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07.bmp"/><Relationship Id="rId5" Type="http://schemas.openxmlformats.org/officeDocument/2006/relationships/image" Target="../media/image406.png"/><Relationship Id="rId4" Type="http://schemas.openxmlformats.org/officeDocument/2006/relationships/image" Target="../media/image405.png"/></Relationships>
</file>

<file path=ppt/slides/_rels/slide312.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3.xml.rels><?xml version="1.0" encoding="UTF-8" standalone="yes"?>
<Relationships xmlns="http://schemas.openxmlformats.org/package/2006/relationships"><Relationship Id="rId8" Type="http://schemas.openxmlformats.org/officeDocument/2006/relationships/image" Target="../media/image414.bmp"/><Relationship Id="rId3" Type="http://schemas.openxmlformats.org/officeDocument/2006/relationships/image" Target="../media/image409.png"/><Relationship Id="rId7" Type="http://schemas.openxmlformats.org/officeDocument/2006/relationships/image" Target="../media/image413.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2.bmp"/><Relationship Id="rId5" Type="http://schemas.openxmlformats.org/officeDocument/2006/relationships/image" Target="../media/image411.bmp"/><Relationship Id="rId4" Type="http://schemas.openxmlformats.org/officeDocument/2006/relationships/image" Target="../media/image410.png"/><Relationship Id="rId9" Type="http://schemas.openxmlformats.org/officeDocument/2006/relationships/slide" Target="slide429.xml"/></Relationships>
</file>

<file path=ppt/slides/_rels/slide314.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image" Target="../media/image415.bmp"/><Relationship Id="rId7" Type="http://schemas.openxmlformats.org/officeDocument/2006/relationships/image" Target="../media/image419.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18.bmp"/><Relationship Id="rId5" Type="http://schemas.openxmlformats.org/officeDocument/2006/relationships/image" Target="../media/image417.bmp"/><Relationship Id="rId4" Type="http://schemas.openxmlformats.org/officeDocument/2006/relationships/image" Target="../media/image416.bmp"/></Relationships>
</file>

<file path=ppt/slides/_rels/slide315.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6.xml.rels><?xml version="1.0" encoding="UTF-8" standalone="yes"?>
<Relationships xmlns="http://schemas.openxmlformats.org/package/2006/relationships"><Relationship Id="rId8" Type="http://schemas.openxmlformats.org/officeDocument/2006/relationships/image" Target="../media/image425.gif"/><Relationship Id="rId3" Type="http://schemas.openxmlformats.org/officeDocument/2006/relationships/image" Target="../media/image420.bmp"/><Relationship Id="rId7" Type="http://schemas.openxmlformats.org/officeDocument/2006/relationships/image" Target="../media/image424.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23.bmp"/><Relationship Id="rId5" Type="http://schemas.openxmlformats.org/officeDocument/2006/relationships/image" Target="../media/image422.bmp"/><Relationship Id="rId4" Type="http://schemas.openxmlformats.org/officeDocument/2006/relationships/image" Target="../media/image421.bmp"/><Relationship Id="rId9" Type="http://schemas.openxmlformats.org/officeDocument/2006/relationships/slide" Target="slide429.xml"/></Relationships>
</file>

<file path=ppt/slides/_rels/slide317.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28.bmp"/><Relationship Id="rId4" Type="http://schemas.openxmlformats.org/officeDocument/2006/relationships/image" Target="../media/image427.bmp"/></Relationships>
</file>

<file path=ppt/slides/_rels/slide31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9.xml"/><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hyperlink" Target="mailto:test01@10.10.1.14" TargetMode="External"/><Relationship Id="rId7" Type="http://schemas.openxmlformats.org/officeDocument/2006/relationships/image" Target="../media/image432.bmp"/><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9.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253.xml"/><Relationship Id="rId7" Type="http://schemas.openxmlformats.org/officeDocument/2006/relationships/slide" Target="slide429.xml"/><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1.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slide" Target="slide253.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435.bmp"/><Relationship Id="rId4" Type="http://schemas.openxmlformats.org/officeDocument/2006/relationships/image" Target="../media/image434.bmp"/></Relationships>
</file>

<file path=ppt/slides/_rels/slide322.xml.rels><?xml version="1.0" encoding="UTF-8" standalone="yes"?>
<Relationships xmlns="http://schemas.openxmlformats.org/package/2006/relationships"><Relationship Id="rId8" Type="http://schemas.openxmlformats.org/officeDocument/2006/relationships/slide" Target="slide356.xml"/><Relationship Id="rId3" Type="http://schemas.openxmlformats.org/officeDocument/2006/relationships/slide" Target="slide324.xml"/><Relationship Id="rId7" Type="http://schemas.openxmlformats.org/officeDocument/2006/relationships/slide" Target="slide346.xml"/><Relationship Id="rId12" Type="http://schemas.openxmlformats.org/officeDocument/2006/relationships/slide" Target="slide429.xml"/><Relationship Id="rId2" Type="http://schemas.openxmlformats.org/officeDocument/2006/relationships/slide" Target="slide323.xml"/><Relationship Id="rId1" Type="http://schemas.openxmlformats.org/officeDocument/2006/relationships/slideLayout" Target="../slideLayouts/slideLayout2.xml"/><Relationship Id="rId6" Type="http://schemas.openxmlformats.org/officeDocument/2006/relationships/slide" Target="slide340.xml"/><Relationship Id="rId11" Type="http://schemas.openxmlformats.org/officeDocument/2006/relationships/slide" Target="slide252.xml"/><Relationship Id="rId5" Type="http://schemas.openxmlformats.org/officeDocument/2006/relationships/slide" Target="slide335.xml"/><Relationship Id="rId10" Type="http://schemas.openxmlformats.org/officeDocument/2006/relationships/slide" Target="slide371.xml"/><Relationship Id="rId4" Type="http://schemas.openxmlformats.org/officeDocument/2006/relationships/slide" Target="slide328.xml"/><Relationship Id="rId9" Type="http://schemas.openxmlformats.org/officeDocument/2006/relationships/slide" Target="slide363.xml"/></Relationships>
</file>

<file path=ppt/slides/_rels/slide32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2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5.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437.png"/><Relationship Id="rId7" Type="http://schemas.openxmlformats.org/officeDocument/2006/relationships/image" Target="../media/image44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slide" Target="slide429.xml"/><Relationship Id="rId9" Type="http://schemas.openxmlformats.org/officeDocument/2006/relationships/image" Target="../media/image442.png"/></Relationships>
</file>

<file path=ppt/slides/_rels/slide326.xml.rels><?xml version="1.0" encoding="UTF-8" standalone="yes"?>
<Relationships xmlns="http://schemas.openxmlformats.org/package/2006/relationships"><Relationship Id="rId8" Type="http://schemas.openxmlformats.org/officeDocument/2006/relationships/image" Target="../media/image447.png"/><Relationship Id="rId3" Type="http://schemas.openxmlformats.org/officeDocument/2006/relationships/slide" Target="slide429.xml"/><Relationship Id="rId7" Type="http://schemas.openxmlformats.org/officeDocument/2006/relationships/image" Target="../media/image44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49.png"/><Relationship Id="rId4" Type="http://schemas.openxmlformats.org/officeDocument/2006/relationships/image" Target="../media/image448.png"/></Relationships>
</file>

<file path=ppt/slides/_rels/slide32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2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5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33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32.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64.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s>
</file>

<file path=ppt/slides/_rels/slide3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67.png"/><Relationship Id="rId5" Type="http://schemas.openxmlformats.org/officeDocument/2006/relationships/image" Target="../media/image466.png"/><Relationship Id="rId4" Type="http://schemas.openxmlformats.org/officeDocument/2006/relationships/image" Target="../media/image465.png"/></Relationships>
</file>

<file path=ppt/slides/_rels/slide3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469.png"/><Relationship Id="rId4" Type="http://schemas.openxmlformats.org/officeDocument/2006/relationships/image" Target="../media/image468.png"/></Relationships>
</file>

<file path=ppt/slides/_rels/slide33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3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3.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71.png"/><Relationship Id="rId4" Type="http://schemas.openxmlformats.org/officeDocument/2006/relationships/image" Target="../media/image470.png"/></Relationships>
</file>

<file path=ppt/slides/_rels/slide33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7.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png"/><Relationship Id="rId4" Type="http://schemas.openxmlformats.org/officeDocument/2006/relationships/image" Target="../media/image474.png"/></Relationships>
</file>

<file path=ppt/slides/_rels/slide3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39.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slide" Target="slide429.xml"/><Relationship Id="rId7" Type="http://schemas.openxmlformats.org/officeDocument/2006/relationships/image" Target="../media/image48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s>
</file>

<file path=ppt/slides/_rels/slide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73.png"/><Relationship Id="rId5" Type="http://schemas.openxmlformats.org/officeDocument/2006/relationships/image" Target="../media/image484.png"/><Relationship Id="rId4" Type="http://schemas.openxmlformats.org/officeDocument/2006/relationships/image" Target="../media/image483.png"/></Relationships>
</file>

<file path=ppt/slides/_rels/slide342.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76.png"/><Relationship Id="rId4" Type="http://schemas.openxmlformats.org/officeDocument/2006/relationships/image" Target="../media/image475.png"/></Relationships>
</file>

<file path=ppt/slides/_rels/slide34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4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87.png"/><Relationship Id="rId5" Type="http://schemas.openxmlformats.org/officeDocument/2006/relationships/image" Target="../media/image486.png"/><Relationship Id="rId4" Type="http://schemas.openxmlformats.org/officeDocument/2006/relationships/image" Target="../media/image478.png"/></Relationships>
</file>

<file path=ppt/slides/_rels/slide345.xml.rels><?xml version="1.0" encoding="UTF-8" standalone="yes"?>
<Relationships xmlns="http://schemas.openxmlformats.org/package/2006/relationships"><Relationship Id="rId8" Type="http://schemas.openxmlformats.org/officeDocument/2006/relationships/image" Target="../media/image492.png"/><Relationship Id="rId3" Type="http://schemas.openxmlformats.org/officeDocument/2006/relationships/slide" Target="slide429.xml"/><Relationship Id="rId7" Type="http://schemas.openxmlformats.org/officeDocument/2006/relationships/image" Target="../media/image491.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s>
</file>

<file path=ppt/slides/_rels/slide34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4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5.png"/><Relationship Id="rId5" Type="http://schemas.openxmlformats.org/officeDocument/2006/relationships/image" Target="../media/image494.gif"/><Relationship Id="rId4" Type="http://schemas.openxmlformats.org/officeDocument/2006/relationships/image" Target="../media/image493.gif"/></Relationships>
</file>

<file path=ppt/slides/_rels/slide34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499.gif"/><Relationship Id="rId5" Type="http://schemas.openxmlformats.org/officeDocument/2006/relationships/image" Target="../media/image498.gif"/><Relationship Id="rId4" Type="http://schemas.openxmlformats.org/officeDocument/2006/relationships/image" Target="../media/image497.gif"/></Relationships>
</file>

<file path=ppt/slides/_rels/slide34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gif"/></Relationships>
</file>

<file path=ppt/slides/_rels/slide3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slide" Target="slide429.xml"/><Relationship Id="rId7" Type="http://schemas.openxmlformats.org/officeDocument/2006/relationships/image" Target="../media/image506.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05.png"/><Relationship Id="rId5" Type="http://schemas.openxmlformats.org/officeDocument/2006/relationships/image" Target="../media/image504.png"/><Relationship Id="rId4" Type="http://schemas.openxmlformats.org/officeDocument/2006/relationships/image" Target="../media/image503.png"/><Relationship Id="rId9" Type="http://schemas.openxmlformats.org/officeDocument/2006/relationships/image" Target="../media/image508.png"/></Relationships>
</file>

<file path=ppt/slides/_rels/slide351.xml.rels><?xml version="1.0" encoding="UTF-8" standalone="yes"?>
<Relationships xmlns="http://schemas.openxmlformats.org/package/2006/relationships"><Relationship Id="rId8" Type="http://schemas.openxmlformats.org/officeDocument/2006/relationships/image" Target="../media/image513.png"/><Relationship Id="rId3" Type="http://schemas.openxmlformats.org/officeDocument/2006/relationships/slide" Target="slide429.xml"/><Relationship Id="rId7" Type="http://schemas.openxmlformats.org/officeDocument/2006/relationships/image" Target="../media/image51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1.png"/><Relationship Id="rId5" Type="http://schemas.openxmlformats.org/officeDocument/2006/relationships/image" Target="../media/image510.png"/><Relationship Id="rId4" Type="http://schemas.openxmlformats.org/officeDocument/2006/relationships/image" Target="../media/image509.png"/></Relationships>
</file>

<file path=ppt/slides/_rels/slide35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15.gif"/><Relationship Id="rId4" Type="http://schemas.openxmlformats.org/officeDocument/2006/relationships/image" Target="../media/image514.png"/></Relationships>
</file>

<file path=ppt/slides/_rels/slide35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5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19.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18.png"/><Relationship Id="rId5" Type="http://schemas.openxmlformats.org/officeDocument/2006/relationships/image" Target="../media/image517.png"/><Relationship Id="rId4" Type="http://schemas.openxmlformats.org/officeDocument/2006/relationships/image" Target="../media/image516.png"/></Relationships>
</file>

<file path=ppt/slides/_rels/slide35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18.png"/></Relationships>
</file>

<file path=ppt/slides/_rels/slide35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5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1.png"/><Relationship Id="rId4" Type="http://schemas.openxmlformats.org/officeDocument/2006/relationships/image" Target="../media/image520.png"/></Relationships>
</file>

<file path=ppt/slides/_rels/slide358.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image" Target="../media/image522.png"/><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slide" Target="slide322.xml"/><Relationship Id="rId5" Type="http://schemas.openxmlformats.org/officeDocument/2006/relationships/image" Target="../media/image476.png"/><Relationship Id="rId4" Type="http://schemas.openxmlformats.org/officeDocument/2006/relationships/image" Target="../media/image475.png"/></Relationships>
</file>

<file path=ppt/slides/_rels/slide3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4.png"/><Relationship Id="rId5" Type="http://schemas.openxmlformats.org/officeDocument/2006/relationships/image" Target="../media/image523.png"/><Relationship Id="rId4" Type="http://schemas.openxmlformats.org/officeDocument/2006/relationships/image" Target="../media/image522.png"/></Relationships>
</file>

<file path=ppt/slides/_rels/slide36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90.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26.png"/><Relationship Id="rId5" Type="http://schemas.openxmlformats.org/officeDocument/2006/relationships/image" Target="../media/image487.png"/><Relationship Id="rId4" Type="http://schemas.openxmlformats.org/officeDocument/2006/relationships/image" Target="../media/image525.png"/></Relationships>
</file>

<file path=ppt/slides/_rels/slide3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28.png"/><Relationship Id="rId4" Type="http://schemas.openxmlformats.org/officeDocument/2006/relationships/image" Target="../media/image527.png"/></Relationships>
</file>

<file path=ppt/slides/_rels/slide36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2.xml"/><Relationship Id="rId4" Type="http://schemas.openxmlformats.org/officeDocument/2006/relationships/image" Target="../media/image112.png"/></Relationships>
</file>

<file path=ppt/slides/_rels/slide3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1.bmp"/><Relationship Id="rId5" Type="http://schemas.openxmlformats.org/officeDocument/2006/relationships/image" Target="../media/image530.bmp"/><Relationship Id="rId4" Type="http://schemas.openxmlformats.org/officeDocument/2006/relationships/image" Target="../media/image529.bmp"/></Relationships>
</file>

<file path=ppt/slides/_rels/slide365.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35.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34.bmp"/><Relationship Id="rId5" Type="http://schemas.openxmlformats.org/officeDocument/2006/relationships/image" Target="../media/image533.png"/><Relationship Id="rId4" Type="http://schemas.openxmlformats.org/officeDocument/2006/relationships/image" Target="../media/image532.bmp"/></Relationships>
</file>

<file path=ppt/slides/_rels/slide3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36.bmp"/></Relationships>
</file>

<file path=ppt/slides/_rels/slide36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6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37.bmp"/><Relationship Id="rId4" Type="http://schemas.openxmlformats.org/officeDocument/2006/relationships/image" Target="../media/image478.png"/></Relationships>
</file>

<file path=ppt/slides/_rels/slide36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41.bmp"/><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40.bmp"/><Relationship Id="rId5" Type="http://schemas.openxmlformats.org/officeDocument/2006/relationships/image" Target="../media/image539.bmp"/><Relationship Id="rId4" Type="http://schemas.openxmlformats.org/officeDocument/2006/relationships/image" Target="../media/image538.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3.bmp"/><Relationship Id="rId4" Type="http://schemas.openxmlformats.org/officeDocument/2006/relationships/image" Target="../media/image542.bmp"/></Relationships>
</file>

<file path=ppt/slides/_rels/slide37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5.png"/><Relationship Id="rId4" Type="http://schemas.openxmlformats.org/officeDocument/2006/relationships/image" Target="../media/image544.png"/></Relationships>
</file>

<file path=ppt/slides/_rels/slide3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5" Type="http://schemas.openxmlformats.org/officeDocument/2006/relationships/image" Target="../media/image547.png"/><Relationship Id="rId4" Type="http://schemas.openxmlformats.org/officeDocument/2006/relationships/image" Target="../media/image546.png"/></Relationships>
</file>

<file path=ppt/slides/_rels/slide374.xml.rels><?xml version="1.0" encoding="UTF-8" standalone="yes"?>
<Relationships xmlns="http://schemas.openxmlformats.org/package/2006/relationships"><Relationship Id="rId3" Type="http://schemas.openxmlformats.org/officeDocument/2006/relationships/image" Target="../media/image474.png"/><Relationship Id="rId7" Type="http://schemas.openxmlformats.org/officeDocument/2006/relationships/slide" Target="slide322.xml"/><Relationship Id="rId2" Type="http://schemas.openxmlformats.org/officeDocument/2006/relationships/slide" Target="slide429.xml"/><Relationship Id="rId1" Type="http://schemas.openxmlformats.org/officeDocument/2006/relationships/slideLayout" Target="../slideLayouts/slideLayout2.xml"/><Relationship Id="rId6" Type="http://schemas.openxmlformats.org/officeDocument/2006/relationships/image" Target="../media/image548.png"/><Relationship Id="rId5" Type="http://schemas.openxmlformats.org/officeDocument/2006/relationships/image" Target="../media/image476.png"/><Relationship Id="rId4" Type="http://schemas.openxmlformats.org/officeDocument/2006/relationships/image" Target="../media/image475.png"/></Relationships>
</file>

<file path=ppt/slides/_rels/slide37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22.xml"/><Relationship Id="rId4" Type="http://schemas.openxmlformats.org/officeDocument/2006/relationships/image" Target="../media/image112.png"/></Relationships>
</file>

<file path=ppt/slides/_rels/slide376.xml.rels><?xml version="1.0" encoding="UTF-8" standalone="yes"?>
<Relationships xmlns="http://schemas.openxmlformats.org/package/2006/relationships"><Relationship Id="rId8" Type="http://schemas.openxmlformats.org/officeDocument/2006/relationships/image" Target="../media/image553.png"/><Relationship Id="rId3" Type="http://schemas.openxmlformats.org/officeDocument/2006/relationships/slide" Target="slide429.xml"/><Relationship Id="rId7" Type="http://schemas.openxmlformats.org/officeDocument/2006/relationships/image" Target="../media/image552.png"/><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image" Target="../media/image551.png"/><Relationship Id="rId5" Type="http://schemas.openxmlformats.org/officeDocument/2006/relationships/image" Target="../media/image550.png"/><Relationship Id="rId4" Type="http://schemas.openxmlformats.org/officeDocument/2006/relationships/image" Target="../media/image549.png"/></Relationships>
</file>

<file path=ppt/slides/_rels/slide3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3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29.xml"/></Relationships>
</file>

<file path=ppt/slides/_rels/slide3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8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252.xml"/><Relationship Id="rId4" Type="http://schemas.openxmlformats.org/officeDocument/2006/relationships/slide" Target="slide390.xml"/></Relationships>
</file>

<file path=ppt/slides/_rels/slide382.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slide" Target="slide3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3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84.xml.rels><?xml version="1.0" encoding="UTF-8" standalone="yes"?>
<Relationships xmlns="http://schemas.openxmlformats.org/package/2006/relationships"><Relationship Id="rId3" Type="http://schemas.openxmlformats.org/officeDocument/2006/relationships/slide" Target="slide381.xml"/><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slide" Target="slide429.xml"/></Relationships>
</file>

<file path=ppt/slides/_rels/slide3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image" Target="../media/image559.png"/></Relationships>
</file>

<file path=ppt/slides/_rels/slide38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47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562.png"/></Relationships>
</file>

<file path=ppt/slides/_rels/slide38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88.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66.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5.png"/><Relationship Id="rId5" Type="http://schemas.openxmlformats.org/officeDocument/2006/relationships/image" Target="../media/image564.png"/><Relationship Id="rId4" Type="http://schemas.openxmlformats.org/officeDocument/2006/relationships/image" Target="../media/image563.png"/></Relationships>
</file>

<file path=ppt/slides/_rels/slide389.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0.pn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69.png"/><Relationship Id="rId5" Type="http://schemas.openxmlformats.org/officeDocument/2006/relationships/image" Target="../media/image568.png"/><Relationship Id="rId4" Type="http://schemas.openxmlformats.org/officeDocument/2006/relationships/image" Target="../media/image567.png"/></Relationships>
</file>

<file path=ppt/slides/_rels/slide3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1.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4.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3.bmp"/><Relationship Id="rId5" Type="http://schemas.openxmlformats.org/officeDocument/2006/relationships/image" Target="../media/image572.bmp"/><Relationship Id="rId4" Type="http://schemas.openxmlformats.org/officeDocument/2006/relationships/image" Target="../media/image571.bmp"/></Relationships>
</file>

<file path=ppt/slides/_rels/slide39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 Id="rId5" Type="http://schemas.openxmlformats.org/officeDocument/2006/relationships/image" Target="../media/image576.bmp"/><Relationship Id="rId4" Type="http://schemas.openxmlformats.org/officeDocument/2006/relationships/image" Target="../media/image575.bmp"/></Relationships>
</file>

<file path=ppt/slides/_rels/slide393.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79.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78.bmp"/><Relationship Id="rId5" Type="http://schemas.openxmlformats.org/officeDocument/2006/relationships/image" Target="../media/image577.bmp"/><Relationship Id="rId4" Type="http://schemas.openxmlformats.org/officeDocument/2006/relationships/image" Target="../media/image562.png"/></Relationships>
</file>

<file path=ppt/slides/_rels/slide3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slide" Target="slide381.xml"/><Relationship Id="rId4" Type="http://schemas.openxmlformats.org/officeDocument/2006/relationships/image" Target="../media/image112.png"/></Relationships>
</file>

<file path=ppt/slides/_rels/slide396.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3.jpeg"/><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2.bmp"/><Relationship Id="rId5" Type="http://schemas.openxmlformats.org/officeDocument/2006/relationships/image" Target="../media/image581.jpeg"/><Relationship Id="rId4" Type="http://schemas.openxmlformats.org/officeDocument/2006/relationships/image" Target="../media/image580.bmp"/></Relationships>
</file>

<file path=ppt/slides/_rels/slide397.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587.bmp"/><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image" Target="../media/image586.jpeg"/><Relationship Id="rId5" Type="http://schemas.openxmlformats.org/officeDocument/2006/relationships/image" Target="../media/image585.bmp"/><Relationship Id="rId4" Type="http://schemas.openxmlformats.org/officeDocument/2006/relationships/image" Target="../media/image584.bmp"/></Relationships>
</file>

<file path=ppt/slides/_rels/slide39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9.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image" Target="../media/image109.jpeg"/><Relationship Id="rId4" Type="http://schemas.openxmlformats.org/officeDocument/2006/relationships/image" Target="../media/image112.png"/></Relationships>
</file>

<file path=ppt/slides/_rels/slide39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29.xml"/></Relationships>
</file>

<file path=ppt/slides/_rels/slide40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81.xml"/><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4.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40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01.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09.xml"/></Relationships>
</file>

<file path=ppt/slides/_rels/slide40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29.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07.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1.xml"/><Relationship Id="rId1" Type="http://schemas.openxmlformats.org/officeDocument/2006/relationships/slideLayout" Target="../slideLayouts/slideLayout2.xml"/><Relationship Id="rId4" Type="http://schemas.openxmlformats.org/officeDocument/2006/relationships/slide" Target="slide426.xml"/></Relationships>
</file>

<file path=ppt/slides/_rels/slide4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25.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8" Type="http://schemas.openxmlformats.org/officeDocument/2006/relationships/slide" Target="slide429.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1.xml"/><Relationship Id="rId5" Type="http://schemas.openxmlformats.org/officeDocument/2006/relationships/slide" Target="slide322.xml"/><Relationship Id="rId4" Type="http://schemas.openxmlformats.org/officeDocument/2006/relationships/slide" Target="slide253.xml"/><Relationship Id="rId9" Type="http://schemas.openxmlformats.org/officeDocument/2006/relationships/slide" Target="slide48.xml"/></Relationships>
</file>

<file path=ppt/slides/_rels/slide4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2.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8.jpeg"/><Relationship Id="rId5" Type="http://schemas.openxmlformats.org/officeDocument/2006/relationships/slide" Target="slide429.xml"/><Relationship Id="rId4" Type="http://schemas.openxmlformats.org/officeDocument/2006/relationships/hyperlink" Target="http://www.kocw.net/home/search/kemView.do?kemId=978503" TargetMode="External"/></Relationships>
</file>

<file path=ppt/slides/_rels/slide43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322.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58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9.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29.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29.xml"/><Relationship Id="rId3" Type="http://schemas.openxmlformats.org/officeDocument/2006/relationships/slide" Target="slide226.xml"/><Relationship Id="rId7" Type="http://schemas.openxmlformats.org/officeDocument/2006/relationships/slide" Target="slide134.xml"/><Relationship Id="rId12" Type="http://schemas.openxmlformats.org/officeDocument/2006/relationships/slide" Target="slide242.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1.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7.xml"/><Relationship Id="rId10" Type="http://schemas.openxmlformats.org/officeDocument/2006/relationships/slide" Target="slide231.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9.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29.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29.xml"/></Relationships>
</file>

<file path=ppt/slides/_rels/slide5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6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9.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29.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3.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8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29.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9.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9.xml"/></Relationships>
</file>

<file path=ppt/slides/_rels/slide94.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29.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 Id="rId5" Type="http://schemas.openxmlformats.org/officeDocument/2006/relationships/slide" Target="slide255.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a:t> File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The Tree Structure of the Filesystem (Unix Power Tools, 3rd ...">
            <a:extLst>
              <a:ext uri="{FF2B5EF4-FFF2-40B4-BE49-F238E27FC236}">
                <a16:creationId xmlns:a16="http://schemas.microsoft.com/office/drawing/2014/main" id="{624632DA-2FED-4F7F-85F1-88AE9DB0A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39" y="1870982"/>
            <a:ext cx="5756440" cy="4015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9883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16208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a:t>
            </a:r>
            <a:r>
              <a:rPr lang="ko-KR" altLang="en-US" sz="900" b="0" i="0">
                <a:solidFill>
                  <a:srgbClr val="333333"/>
                </a:solidFill>
                <a:effectLst/>
                <a:latin typeface="Montserrat"/>
              </a:rPr>
              <a:t>보고서</a:t>
            </a:r>
            <a:r>
              <a:rPr lang="en-US" altLang="ko-KR" sz="900" b="0" i="0">
                <a:solidFill>
                  <a:srgbClr val="333333"/>
                </a:solidFill>
                <a:effectLst/>
                <a:latin typeface="Montserrat"/>
              </a:rPr>
              <a:t>(Deloitte </a:t>
            </a:r>
            <a:r>
              <a:rPr lang="en-US" altLang="ko-KR" sz="900" b="0" i="0" dirty="0">
                <a:solidFill>
                  <a:srgbClr val="333333"/>
                </a:solidFill>
                <a:effectLst/>
                <a:latin typeface="Montserrat"/>
              </a:rPr>
              <a:t>Asia-Pacific </a:t>
            </a:r>
            <a:r>
              <a:rPr lang="en-US" altLang="ko-KR" sz="900" b="0" i="0">
                <a:solidFill>
                  <a:srgbClr val="333333"/>
                </a:solidFill>
                <a:effectLst/>
                <a:latin typeface="Montserrat"/>
              </a:rPr>
              <a:t>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666546"/>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a:t>: </a:t>
            </a:r>
            <a:r>
              <a:rPr lang="ko-KR" altLang="en-US" sz="1400"/>
              <a:t>대위</a:t>
            </a:r>
            <a:r>
              <a:rPr lang="en-US" altLang="ko-KR" sz="1400"/>
              <a:t> </a:t>
            </a:r>
            <a:endParaRPr lang="en-US" altLang="ko-KR" sz="1400" dirty="0"/>
          </a:p>
          <a:p>
            <a:pPr>
              <a:lnSpc>
                <a:spcPct val="150000"/>
              </a:lnSpc>
            </a:pPr>
            <a:r>
              <a:rPr lang="ko-KR" altLang="en-US" sz="1400" dirty="0"/>
              <a:t>나이 </a:t>
            </a:r>
            <a:r>
              <a:rPr lang="en-US" altLang="ko-KR" sz="1400"/>
              <a:t>: 28</a:t>
            </a:r>
            <a:endParaRPr lang="en-US" altLang="ko-KR" sz="1400" dirty="0"/>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a:t>: </a:t>
            </a:r>
            <a:r>
              <a:rPr lang="ko-KR" altLang="en-US" sz="1400"/>
              <a:t>교수부 </a:t>
            </a:r>
            <a:r>
              <a:rPr lang="ko-KR" altLang="en-US" sz="1400" err="1"/>
              <a:t>이학처</a:t>
            </a:r>
            <a:r>
              <a:rPr lang="ko-KR" altLang="en-US" sz="1400"/>
              <a:t> 사이버과학과</a:t>
            </a:r>
            <a:endParaRPr lang="en-US" altLang="ko-KR" sz="1400" dirty="0"/>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14" y="1824575"/>
            <a:ext cx="1287541" cy="1655410"/>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Picture 2" descr="차세대 보안리더 양성 프로그램 BoB 12기 모집, 예비 화이트햇 해커 모여라">
            <a:extLst>
              <a:ext uri="{FF2B5EF4-FFF2-40B4-BE49-F238E27FC236}">
                <a16:creationId xmlns:a16="http://schemas.microsoft.com/office/drawing/2014/main" id="{CC1DFB8C-E0B3-4ECE-99FD-E031384F3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1590" y="2945493"/>
            <a:ext cx="3811125" cy="3216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51945</TotalTime>
  <Words>34451</Words>
  <Application>Microsoft Office PowerPoint</Application>
  <PresentationFormat>와이드스크린</PresentationFormat>
  <Paragraphs>7961</Paragraphs>
  <Slides>434</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434</vt:i4>
      </vt:variant>
    </vt:vector>
  </HeadingPairs>
  <TitlesOfParts>
    <vt:vector size="457"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File Management</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백 도우</cp:lastModifiedBy>
  <cp:revision>794</cp:revision>
  <dcterms:created xsi:type="dcterms:W3CDTF">2021-02-08T02:39:04Z</dcterms:created>
  <dcterms:modified xsi:type="dcterms:W3CDTF">2023-08-22T00:07:54Z</dcterms:modified>
</cp:coreProperties>
</file>